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Alexandria Semi-Bold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01575" y="1285875"/>
            <a:ext cx="14284849" cy="592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5"/>
              </a:lnSpc>
            </a:pPr>
            <a:r>
              <a:rPr lang="en-US" b="true" sz="11505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SCHRITTE ZUR ERSTELLUNG DER ANZEIGENGRUPPE 1 AUF</a:t>
            </a:r>
          </a:p>
          <a:p>
            <a:pPr algn="ctr">
              <a:lnSpc>
                <a:spcPts val="2879"/>
              </a:lnSpc>
            </a:pPr>
            <a:r>
              <a:rPr lang="en-US" b="true" sz="2999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INSTAGRAM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305031" y="5322389"/>
            <a:ext cx="2921760" cy="252003"/>
            <a:chOff x="0" y="0"/>
            <a:chExt cx="769517" cy="663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9517" cy="66371"/>
            </a:xfrm>
            <a:custGeom>
              <a:avLst/>
              <a:gdLst/>
              <a:ahLst/>
              <a:cxnLst/>
              <a:rect r="r" b="b" t="t" l="l"/>
              <a:pathLst>
                <a:path h="66371" w="769517">
                  <a:moveTo>
                    <a:pt x="0" y="0"/>
                  </a:moveTo>
                  <a:lnTo>
                    <a:pt x="769517" y="0"/>
                  </a:lnTo>
                  <a:lnTo>
                    <a:pt x="769517" y="66371"/>
                  </a:lnTo>
                  <a:lnTo>
                    <a:pt x="0" y="66371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69517" cy="10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91476" y="246695"/>
            <a:ext cx="14905049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9: SUCHEN SIE IHREN STANDORT UND WÄHLEN SIE IHN AUS.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250364" y="6596660"/>
            <a:ext cx="2159038" cy="633364"/>
            <a:chOff x="0" y="0"/>
            <a:chExt cx="568635" cy="1668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8635" cy="166812"/>
            </a:xfrm>
            <a:custGeom>
              <a:avLst/>
              <a:gdLst/>
              <a:ahLst/>
              <a:cxnLst/>
              <a:rect r="r" b="b" t="t" l="l"/>
              <a:pathLst>
                <a:path h="166812" w="568635">
                  <a:moveTo>
                    <a:pt x="0" y="0"/>
                  </a:moveTo>
                  <a:lnTo>
                    <a:pt x="568635" y="0"/>
                  </a:lnTo>
                  <a:lnTo>
                    <a:pt x="568635" y="166812"/>
                  </a:lnTo>
                  <a:lnTo>
                    <a:pt x="0" y="166812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68635" cy="204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83112" y="246695"/>
            <a:ext cx="17121776" cy="301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10: LEGEN SIE DIE ZIELGRUPPE AUF 25 BIS 45 JAHRE FEST.</a:t>
            </a:r>
          </a:p>
          <a:p>
            <a:pPr algn="ctr">
              <a:lnSpc>
                <a:spcPts val="803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429223" y="6336814"/>
            <a:ext cx="4169851" cy="304394"/>
            <a:chOff x="0" y="0"/>
            <a:chExt cx="1098232" cy="801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98232" cy="80170"/>
            </a:xfrm>
            <a:custGeom>
              <a:avLst/>
              <a:gdLst/>
              <a:ahLst/>
              <a:cxnLst/>
              <a:rect r="r" b="b" t="t" l="l"/>
              <a:pathLst>
                <a:path h="80170" w="1098232">
                  <a:moveTo>
                    <a:pt x="0" y="0"/>
                  </a:moveTo>
                  <a:lnTo>
                    <a:pt x="1098232" y="0"/>
                  </a:lnTo>
                  <a:lnTo>
                    <a:pt x="1098232" y="80170"/>
                  </a:lnTo>
                  <a:lnTo>
                    <a:pt x="0" y="80170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98232" cy="118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73612" y="246695"/>
            <a:ext cx="16740776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11: SUCHEN SIE IHRE DETAILLIERTE ZIELGRUPPE UND WÄHLEN SIE SIE AUS.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287837" y="7272883"/>
            <a:ext cx="1101627" cy="408015"/>
            <a:chOff x="0" y="0"/>
            <a:chExt cx="290140" cy="1074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0140" cy="107461"/>
            </a:xfrm>
            <a:custGeom>
              <a:avLst/>
              <a:gdLst/>
              <a:ahLst/>
              <a:cxnLst/>
              <a:rect r="r" b="b" t="t" l="l"/>
              <a:pathLst>
                <a:path h="107461" w="290140">
                  <a:moveTo>
                    <a:pt x="0" y="0"/>
                  </a:moveTo>
                  <a:lnTo>
                    <a:pt x="290140" y="0"/>
                  </a:lnTo>
                  <a:lnTo>
                    <a:pt x="290140" y="107461"/>
                  </a:lnTo>
                  <a:lnTo>
                    <a:pt x="0" y="107461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90140" cy="145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583362" y="232801"/>
            <a:ext cx="13121276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12: KLICKEN SIE AUF „ZIELGRUPPE SPEICHERN“.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195382" y="3743435"/>
            <a:ext cx="3164444" cy="616030"/>
            <a:chOff x="0" y="0"/>
            <a:chExt cx="833434" cy="1622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33434" cy="162247"/>
            </a:xfrm>
            <a:custGeom>
              <a:avLst/>
              <a:gdLst/>
              <a:ahLst/>
              <a:cxnLst/>
              <a:rect r="r" b="b" t="t" l="l"/>
              <a:pathLst>
                <a:path h="162247" w="833434">
                  <a:moveTo>
                    <a:pt x="0" y="0"/>
                  </a:moveTo>
                  <a:lnTo>
                    <a:pt x="833434" y="0"/>
                  </a:lnTo>
                  <a:lnTo>
                    <a:pt x="833434" y="162247"/>
                  </a:lnTo>
                  <a:lnTo>
                    <a:pt x="0" y="162247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33434" cy="200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583362" y="232801"/>
            <a:ext cx="13121276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13: LEGEN SIE DEN NAMEN IHRER ANZEIGE FEST.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270796" y="5709198"/>
            <a:ext cx="3164444" cy="616030"/>
            <a:chOff x="0" y="0"/>
            <a:chExt cx="833434" cy="1622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33434" cy="162247"/>
            </a:xfrm>
            <a:custGeom>
              <a:avLst/>
              <a:gdLst/>
              <a:ahLst/>
              <a:cxnLst/>
              <a:rect r="r" b="b" t="t" l="l"/>
              <a:pathLst>
                <a:path h="162247" w="833434">
                  <a:moveTo>
                    <a:pt x="0" y="0"/>
                  </a:moveTo>
                  <a:lnTo>
                    <a:pt x="833434" y="0"/>
                  </a:lnTo>
                  <a:lnTo>
                    <a:pt x="833434" y="162247"/>
                  </a:lnTo>
                  <a:lnTo>
                    <a:pt x="0" y="162247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33434" cy="200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-29696" y="232801"/>
            <a:ext cx="18347393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14: WÄHLEN SIE „ANZEIGE ERSTELLEN“ ALS IHRE ANZEIGENEINRICHTUNG.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132119" y="5625048"/>
            <a:ext cx="3164444" cy="784329"/>
            <a:chOff x="0" y="0"/>
            <a:chExt cx="833434" cy="2065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33434" cy="206572"/>
            </a:xfrm>
            <a:custGeom>
              <a:avLst/>
              <a:gdLst/>
              <a:ahLst/>
              <a:cxnLst/>
              <a:rect r="r" b="b" t="t" l="l"/>
              <a:pathLst>
                <a:path h="206572" w="833434">
                  <a:moveTo>
                    <a:pt x="0" y="0"/>
                  </a:moveTo>
                  <a:lnTo>
                    <a:pt x="833434" y="0"/>
                  </a:lnTo>
                  <a:lnTo>
                    <a:pt x="833434" y="206572"/>
                  </a:lnTo>
                  <a:lnTo>
                    <a:pt x="0" y="206572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33434" cy="244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40362" y="232801"/>
            <a:ext cx="15407276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15: WÄHLEN SIE „EINZELBILD“ ALS IHR FORMAT.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132119" y="4424958"/>
            <a:ext cx="3164444" cy="801664"/>
            <a:chOff x="0" y="0"/>
            <a:chExt cx="833434" cy="2111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33434" cy="211138"/>
            </a:xfrm>
            <a:custGeom>
              <a:avLst/>
              <a:gdLst/>
              <a:ahLst/>
              <a:cxnLst/>
              <a:rect r="r" b="b" t="t" l="l"/>
              <a:pathLst>
                <a:path h="211138" w="833434">
                  <a:moveTo>
                    <a:pt x="0" y="0"/>
                  </a:moveTo>
                  <a:lnTo>
                    <a:pt x="833434" y="0"/>
                  </a:lnTo>
                  <a:lnTo>
                    <a:pt x="833434" y="211138"/>
                  </a:lnTo>
                  <a:lnTo>
                    <a:pt x="0" y="211138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33434" cy="24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71089" y="232801"/>
            <a:ext cx="15545822" cy="301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16: WÄHLEN SIE „BILDANZEIGE“ ALS IHR ANZEIGEMATERIAL.</a:t>
            </a:r>
          </a:p>
          <a:p>
            <a:pPr algn="ctr">
              <a:lnSpc>
                <a:spcPts val="8031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877207" y="3505254"/>
            <a:ext cx="1062185" cy="801664"/>
            <a:chOff x="0" y="0"/>
            <a:chExt cx="279752" cy="2111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9752" cy="211138"/>
            </a:xfrm>
            <a:custGeom>
              <a:avLst/>
              <a:gdLst/>
              <a:ahLst/>
              <a:cxnLst/>
              <a:rect r="r" b="b" t="t" l="l"/>
              <a:pathLst>
                <a:path h="211138" w="279752">
                  <a:moveTo>
                    <a:pt x="0" y="0"/>
                  </a:moveTo>
                  <a:lnTo>
                    <a:pt x="279752" y="0"/>
                  </a:lnTo>
                  <a:lnTo>
                    <a:pt x="279752" y="211138"/>
                  </a:lnTo>
                  <a:lnTo>
                    <a:pt x="0" y="211138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79752" cy="24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944695" y="8857468"/>
            <a:ext cx="1062185" cy="801664"/>
            <a:chOff x="0" y="0"/>
            <a:chExt cx="279752" cy="2111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9752" cy="211138"/>
            </a:xfrm>
            <a:custGeom>
              <a:avLst/>
              <a:gdLst/>
              <a:ahLst/>
              <a:cxnLst/>
              <a:rect r="r" b="b" t="t" l="l"/>
              <a:pathLst>
                <a:path h="211138" w="279752">
                  <a:moveTo>
                    <a:pt x="0" y="0"/>
                  </a:moveTo>
                  <a:lnTo>
                    <a:pt x="279752" y="0"/>
                  </a:lnTo>
                  <a:lnTo>
                    <a:pt x="279752" y="211138"/>
                  </a:lnTo>
                  <a:lnTo>
                    <a:pt x="0" y="211138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79752" cy="24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45953" y="232801"/>
            <a:ext cx="15996094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17: LADEN SIE IHR BILD HOCH UND KLICKEN SIE AUF „WEITER“.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944695" y="8857468"/>
            <a:ext cx="1062185" cy="801664"/>
            <a:chOff x="0" y="0"/>
            <a:chExt cx="279752" cy="2111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9752" cy="211138"/>
            </a:xfrm>
            <a:custGeom>
              <a:avLst/>
              <a:gdLst/>
              <a:ahLst/>
              <a:cxnLst/>
              <a:rect r="r" b="b" t="t" l="l"/>
              <a:pathLst>
                <a:path h="211138" w="279752">
                  <a:moveTo>
                    <a:pt x="0" y="0"/>
                  </a:moveTo>
                  <a:lnTo>
                    <a:pt x="279752" y="0"/>
                  </a:lnTo>
                  <a:lnTo>
                    <a:pt x="279752" y="211138"/>
                  </a:lnTo>
                  <a:lnTo>
                    <a:pt x="0" y="211138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79752" cy="24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-57661" y="232801"/>
            <a:ext cx="18403322" cy="606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18: RICHTEN SIE DAS LAYOUT IHRER ANZEIGE EIN UND KLICKEN SIE AUF „WEITER“.</a:t>
            </a:r>
          </a:p>
          <a:p>
            <a:pPr algn="ctr">
              <a:lnSpc>
                <a:spcPts val="8031"/>
              </a:lnSpc>
            </a:pPr>
          </a:p>
          <a:p>
            <a:pPr algn="ctr">
              <a:lnSpc>
                <a:spcPts val="8031"/>
              </a:lnSpc>
            </a:pPr>
          </a:p>
          <a:p>
            <a:pPr algn="ctr">
              <a:lnSpc>
                <a:spcPts val="8031"/>
              </a:lnSpc>
            </a:pPr>
          </a:p>
          <a:p>
            <a:pPr algn="ctr">
              <a:lnSpc>
                <a:spcPts val="803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3348608" y="2291002"/>
            <a:ext cx="11590783" cy="7258134"/>
            <a:chOff x="0" y="0"/>
            <a:chExt cx="1297991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95" t="0" r="-95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118528" y="5804538"/>
            <a:ext cx="3357259" cy="425349"/>
            <a:chOff x="0" y="0"/>
            <a:chExt cx="884216" cy="1120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84216" cy="112026"/>
            </a:xfrm>
            <a:custGeom>
              <a:avLst/>
              <a:gdLst/>
              <a:ahLst/>
              <a:cxnLst/>
              <a:rect r="r" b="b" t="t" l="l"/>
              <a:pathLst>
                <a:path h="112026" w="884216">
                  <a:moveTo>
                    <a:pt x="0" y="0"/>
                  </a:moveTo>
                  <a:lnTo>
                    <a:pt x="884216" y="0"/>
                  </a:lnTo>
                  <a:lnTo>
                    <a:pt x="884216" y="112026"/>
                  </a:lnTo>
                  <a:lnTo>
                    <a:pt x="0" y="112026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84216" cy="150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981727" y="246695"/>
            <a:ext cx="14324546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1: MELDEN SIE SICH BEI ADSMANAGER.FACEBOOK.COM AN.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944695" y="8857468"/>
            <a:ext cx="1062185" cy="801664"/>
            <a:chOff x="0" y="0"/>
            <a:chExt cx="279752" cy="2111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9752" cy="211138"/>
            </a:xfrm>
            <a:custGeom>
              <a:avLst/>
              <a:gdLst/>
              <a:ahLst/>
              <a:cxnLst/>
              <a:rect r="r" b="b" t="t" l="l"/>
              <a:pathLst>
                <a:path h="211138" w="279752">
                  <a:moveTo>
                    <a:pt x="0" y="0"/>
                  </a:moveTo>
                  <a:lnTo>
                    <a:pt x="279752" y="0"/>
                  </a:lnTo>
                  <a:lnTo>
                    <a:pt x="279752" y="211138"/>
                  </a:lnTo>
                  <a:lnTo>
                    <a:pt x="0" y="211138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79752" cy="249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996311" y="3663944"/>
            <a:ext cx="9824020" cy="1750721"/>
            <a:chOff x="0" y="0"/>
            <a:chExt cx="2587396" cy="46109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87396" cy="461095"/>
            </a:xfrm>
            <a:custGeom>
              <a:avLst/>
              <a:gdLst/>
              <a:ahLst/>
              <a:cxnLst/>
              <a:rect r="r" b="b" t="t" l="l"/>
              <a:pathLst>
                <a:path h="461095" w="2587396">
                  <a:moveTo>
                    <a:pt x="0" y="0"/>
                  </a:moveTo>
                  <a:lnTo>
                    <a:pt x="2587396" y="0"/>
                  </a:lnTo>
                  <a:lnTo>
                    <a:pt x="2587396" y="461095"/>
                  </a:lnTo>
                  <a:lnTo>
                    <a:pt x="0" y="461095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587396" cy="499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928237" y="279400"/>
            <a:ext cx="14431525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19: LEGEN SIE IHREN PRIMÄRTEXT FEST UND KLICKEN SIE AUF „FERTIG“.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98507" y="2315207"/>
            <a:ext cx="15427849" cy="592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5"/>
              </a:lnSpc>
            </a:pPr>
            <a:r>
              <a:rPr lang="en-US" b="true" sz="11505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SCHRITTE ZUR ERSTELLUNG DER ANZEIGENGRUPPE 2 AUF </a:t>
            </a:r>
          </a:p>
          <a:p>
            <a:pPr algn="ctr">
              <a:lnSpc>
                <a:spcPts val="2879"/>
              </a:lnSpc>
            </a:pPr>
            <a:r>
              <a:rPr lang="en-US" b="true" sz="2999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INSTAGRAM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91002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169229" y="4561717"/>
            <a:ext cx="1895329" cy="545094"/>
            <a:chOff x="0" y="0"/>
            <a:chExt cx="499181" cy="14356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99181" cy="143564"/>
            </a:xfrm>
            <a:custGeom>
              <a:avLst/>
              <a:gdLst/>
              <a:ahLst/>
              <a:cxnLst/>
              <a:rect r="r" b="b" t="t" l="l"/>
              <a:pathLst>
                <a:path h="143564" w="499181">
                  <a:moveTo>
                    <a:pt x="0" y="0"/>
                  </a:moveTo>
                  <a:lnTo>
                    <a:pt x="499181" y="0"/>
                  </a:lnTo>
                  <a:lnTo>
                    <a:pt x="499181" y="143564"/>
                  </a:lnTo>
                  <a:lnTo>
                    <a:pt x="0" y="143564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99181" cy="18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089794" y="246695"/>
            <a:ext cx="14108413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1: SCHNELL DUPLIZIEREN VON AG1_HEALTHPARENTS.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91002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152181" y="3776670"/>
            <a:ext cx="4606922" cy="697621"/>
            <a:chOff x="0" y="0"/>
            <a:chExt cx="1213346" cy="18373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3346" cy="183736"/>
            </a:xfrm>
            <a:custGeom>
              <a:avLst/>
              <a:gdLst/>
              <a:ahLst/>
              <a:cxnLst/>
              <a:rect r="r" b="b" t="t" l="l"/>
              <a:pathLst>
                <a:path h="183736" w="1213346">
                  <a:moveTo>
                    <a:pt x="0" y="0"/>
                  </a:moveTo>
                  <a:lnTo>
                    <a:pt x="1213346" y="0"/>
                  </a:lnTo>
                  <a:lnTo>
                    <a:pt x="1213346" y="183736"/>
                  </a:lnTo>
                  <a:lnTo>
                    <a:pt x="0" y="183736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13346" cy="22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45645" y="265745"/>
            <a:ext cx="16196710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2: BENENNEN SIE DIE ANZEIGENGRUPPE IN AG2_VALUEDPARENTS UM.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91002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155089" y="6583565"/>
            <a:ext cx="4606922" cy="697621"/>
            <a:chOff x="0" y="0"/>
            <a:chExt cx="1213346" cy="18373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3346" cy="183736"/>
            </a:xfrm>
            <a:custGeom>
              <a:avLst/>
              <a:gdLst/>
              <a:ahLst/>
              <a:cxnLst/>
              <a:rect r="r" b="b" t="t" l="l"/>
              <a:pathLst>
                <a:path h="183736" w="1213346">
                  <a:moveTo>
                    <a:pt x="0" y="0"/>
                  </a:moveTo>
                  <a:lnTo>
                    <a:pt x="1213346" y="0"/>
                  </a:lnTo>
                  <a:lnTo>
                    <a:pt x="1213346" y="183736"/>
                  </a:lnTo>
                  <a:lnTo>
                    <a:pt x="0" y="183736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13346" cy="22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089794" y="246695"/>
            <a:ext cx="14108413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3: KLICKEN SIE IM BEREICH „ZIELGRUPPE“ AUF „BEARBEITEN“.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76249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745542" y="5309380"/>
            <a:ext cx="1081851" cy="697621"/>
            <a:chOff x="0" y="0"/>
            <a:chExt cx="284932" cy="18373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4932" cy="183736"/>
            </a:xfrm>
            <a:custGeom>
              <a:avLst/>
              <a:gdLst/>
              <a:ahLst/>
              <a:cxnLst/>
              <a:rect r="r" b="b" t="t" l="l"/>
              <a:pathLst>
                <a:path h="183736" w="284932">
                  <a:moveTo>
                    <a:pt x="0" y="0"/>
                  </a:moveTo>
                  <a:lnTo>
                    <a:pt x="284932" y="0"/>
                  </a:lnTo>
                  <a:lnTo>
                    <a:pt x="284932" y="183736"/>
                  </a:lnTo>
                  <a:lnTo>
                    <a:pt x="0" y="183736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84932" cy="22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089794" y="275494"/>
            <a:ext cx="14108413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4: ÄNDERN SIE DAS MINDESTALTER AUF 20 JAHRE.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91002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711647" y="4993877"/>
            <a:ext cx="1742802" cy="697621"/>
            <a:chOff x="0" y="0"/>
            <a:chExt cx="459010" cy="18373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9010" cy="183736"/>
            </a:xfrm>
            <a:custGeom>
              <a:avLst/>
              <a:gdLst/>
              <a:ahLst/>
              <a:cxnLst/>
              <a:rect r="r" b="b" t="t" l="l"/>
              <a:pathLst>
                <a:path h="183736" w="459010">
                  <a:moveTo>
                    <a:pt x="0" y="0"/>
                  </a:moveTo>
                  <a:lnTo>
                    <a:pt x="459010" y="0"/>
                  </a:lnTo>
                  <a:lnTo>
                    <a:pt x="459010" y="183736"/>
                  </a:lnTo>
                  <a:lnTo>
                    <a:pt x="0" y="183736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59010" cy="22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01787" y="246695"/>
            <a:ext cx="16684426" cy="606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5: ÄNDERN SIE DIE ALTERSGRUPPE AUF 20 BIS 40 JAHRE.</a:t>
            </a:r>
          </a:p>
          <a:p>
            <a:pPr algn="ctr">
              <a:lnSpc>
                <a:spcPts val="8031"/>
              </a:lnSpc>
            </a:pPr>
          </a:p>
          <a:p>
            <a:pPr algn="ctr">
              <a:lnSpc>
                <a:spcPts val="8031"/>
              </a:lnSpc>
            </a:pPr>
          </a:p>
          <a:p>
            <a:pPr algn="ctr">
              <a:lnSpc>
                <a:spcPts val="8031"/>
              </a:lnSpc>
            </a:pPr>
          </a:p>
          <a:p>
            <a:pPr algn="ctr">
              <a:lnSpc>
                <a:spcPts val="8031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91002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779437" y="5349774"/>
            <a:ext cx="4776397" cy="2917738"/>
            <a:chOff x="0" y="0"/>
            <a:chExt cx="1257981" cy="7684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57981" cy="768458"/>
            </a:xfrm>
            <a:custGeom>
              <a:avLst/>
              <a:gdLst/>
              <a:ahLst/>
              <a:cxnLst/>
              <a:rect r="r" b="b" t="t" l="l"/>
              <a:pathLst>
                <a:path h="768458" w="1257981">
                  <a:moveTo>
                    <a:pt x="0" y="0"/>
                  </a:moveTo>
                  <a:lnTo>
                    <a:pt x="1257981" y="0"/>
                  </a:lnTo>
                  <a:lnTo>
                    <a:pt x="1257981" y="768458"/>
                  </a:lnTo>
                  <a:lnTo>
                    <a:pt x="0" y="768458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57981" cy="80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897736" y="8670708"/>
            <a:ext cx="960033" cy="414583"/>
            <a:chOff x="0" y="0"/>
            <a:chExt cx="252848" cy="1091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2848" cy="109190"/>
            </a:xfrm>
            <a:custGeom>
              <a:avLst/>
              <a:gdLst/>
              <a:ahLst/>
              <a:cxnLst/>
              <a:rect r="r" b="b" t="t" l="l"/>
              <a:pathLst>
                <a:path h="109190" w="252848">
                  <a:moveTo>
                    <a:pt x="0" y="0"/>
                  </a:moveTo>
                  <a:lnTo>
                    <a:pt x="252848" y="0"/>
                  </a:lnTo>
                  <a:lnTo>
                    <a:pt x="252848" y="109190"/>
                  </a:lnTo>
                  <a:lnTo>
                    <a:pt x="0" y="109190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52848" cy="147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20936" y="495932"/>
            <a:ext cx="17246128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500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6: ERSETZEN SIE DAS VORHERIGE DETAILLIERTE TARGETING UND SPEICHERN SIE ES ALS NEU.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91002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081372" y="3684631"/>
            <a:ext cx="3405924" cy="821721"/>
            <a:chOff x="0" y="0"/>
            <a:chExt cx="897034" cy="2164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7034" cy="216420"/>
            </a:xfrm>
            <a:custGeom>
              <a:avLst/>
              <a:gdLst/>
              <a:ahLst/>
              <a:cxnLst/>
              <a:rect r="r" b="b" t="t" l="l"/>
              <a:pathLst>
                <a:path h="216420" w="897034">
                  <a:moveTo>
                    <a:pt x="0" y="0"/>
                  </a:moveTo>
                  <a:lnTo>
                    <a:pt x="897034" y="0"/>
                  </a:lnTo>
                  <a:lnTo>
                    <a:pt x="897034" y="216420"/>
                  </a:lnTo>
                  <a:lnTo>
                    <a:pt x="0" y="216420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97034" cy="254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089794" y="246695"/>
            <a:ext cx="14108413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7: BENENNEN SIE DIE ANZEIGE IN AG2_WERTEELTERN UM.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17635" y="3403542"/>
            <a:ext cx="11652729" cy="366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8"/>
              </a:lnSpc>
            </a:pPr>
            <a:r>
              <a:rPr lang="en-US" b="true" sz="13432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GERN GESCHEHEN!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37294" y="246695"/>
            <a:ext cx="16013413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2: GEHEN SIE ZU „KAMPAGNEN“ UND KLICKEN SIE AUF „AUSWÄHLEN“.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712490" y="4435167"/>
            <a:ext cx="1138828" cy="421573"/>
            <a:chOff x="0" y="0"/>
            <a:chExt cx="299938" cy="1110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9938" cy="111032"/>
            </a:xfrm>
            <a:custGeom>
              <a:avLst/>
              <a:gdLst/>
              <a:ahLst/>
              <a:cxnLst/>
              <a:rect r="r" b="b" t="t" l="l"/>
              <a:pathLst>
                <a:path h="111032" w="299938">
                  <a:moveTo>
                    <a:pt x="0" y="0"/>
                  </a:moveTo>
                  <a:lnTo>
                    <a:pt x="299938" y="0"/>
                  </a:lnTo>
                  <a:lnTo>
                    <a:pt x="299938" y="111032"/>
                  </a:lnTo>
                  <a:lnTo>
                    <a:pt x="0" y="111032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99938" cy="149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95" t="0" r="-9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192978" y="3639427"/>
            <a:ext cx="4447204" cy="754707"/>
            <a:chOff x="0" y="0"/>
            <a:chExt cx="1171280" cy="1987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71280" cy="198770"/>
            </a:xfrm>
            <a:custGeom>
              <a:avLst/>
              <a:gdLst/>
              <a:ahLst/>
              <a:cxnLst/>
              <a:rect r="r" b="b" t="t" l="l"/>
              <a:pathLst>
                <a:path h="198770" w="1171280">
                  <a:moveTo>
                    <a:pt x="0" y="0"/>
                  </a:moveTo>
                  <a:lnTo>
                    <a:pt x="1171280" y="0"/>
                  </a:lnTo>
                  <a:lnTo>
                    <a:pt x="1171280" y="198770"/>
                  </a:lnTo>
                  <a:lnTo>
                    <a:pt x="0" y="198770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71280" cy="236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91681" y="246695"/>
            <a:ext cx="15704638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3: LEGEN SIE EINEN NAMEN FÜR IHRE KAMPAGNE FEST.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202712" y="3644086"/>
            <a:ext cx="4447204" cy="841380"/>
            <a:chOff x="0" y="0"/>
            <a:chExt cx="1171280" cy="2215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71280" cy="221598"/>
            </a:xfrm>
            <a:custGeom>
              <a:avLst/>
              <a:gdLst/>
              <a:ahLst/>
              <a:cxnLst/>
              <a:rect r="r" b="b" t="t" l="l"/>
              <a:pathLst>
                <a:path h="221598" w="1171280">
                  <a:moveTo>
                    <a:pt x="0" y="0"/>
                  </a:moveTo>
                  <a:lnTo>
                    <a:pt x="1171280" y="0"/>
                  </a:lnTo>
                  <a:lnTo>
                    <a:pt x="1171280" y="221598"/>
                  </a:lnTo>
                  <a:lnTo>
                    <a:pt x="0" y="221598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71280" cy="259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583362" y="232801"/>
            <a:ext cx="13121276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4: LEGEN SIE DEN NAMEN IHRER ANZEIGE FEST.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58133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202712" y="4614237"/>
            <a:ext cx="4447204" cy="841380"/>
            <a:chOff x="0" y="0"/>
            <a:chExt cx="1171280" cy="2215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71280" cy="221598"/>
            </a:xfrm>
            <a:custGeom>
              <a:avLst/>
              <a:gdLst/>
              <a:ahLst/>
              <a:cxnLst/>
              <a:rect r="r" b="b" t="t" l="l"/>
              <a:pathLst>
                <a:path h="221598" w="1171280">
                  <a:moveTo>
                    <a:pt x="0" y="0"/>
                  </a:moveTo>
                  <a:lnTo>
                    <a:pt x="1171280" y="0"/>
                  </a:lnTo>
                  <a:lnTo>
                    <a:pt x="1171280" y="221598"/>
                  </a:lnTo>
                  <a:lnTo>
                    <a:pt x="0" y="221598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71280" cy="259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583362" y="232801"/>
            <a:ext cx="13121276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5: LEGEN SIE IHREN CONVERSION-ORT FEST.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237381" y="6026649"/>
            <a:ext cx="4447204" cy="841380"/>
            <a:chOff x="0" y="0"/>
            <a:chExt cx="1171280" cy="2215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71280" cy="221598"/>
            </a:xfrm>
            <a:custGeom>
              <a:avLst/>
              <a:gdLst/>
              <a:ahLst/>
              <a:cxnLst/>
              <a:rect r="r" b="b" t="t" l="l"/>
              <a:pathLst>
                <a:path h="221598" w="1171280">
                  <a:moveTo>
                    <a:pt x="0" y="0"/>
                  </a:moveTo>
                  <a:lnTo>
                    <a:pt x="1171280" y="0"/>
                  </a:lnTo>
                  <a:lnTo>
                    <a:pt x="1171280" y="221598"/>
                  </a:lnTo>
                  <a:lnTo>
                    <a:pt x="0" y="221598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71280" cy="259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583362" y="246695"/>
            <a:ext cx="13121276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6: LEGEN SIE IHR LEISTUNGSZIEL FEST.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162554" y="4633281"/>
            <a:ext cx="4447204" cy="945387"/>
            <a:chOff x="0" y="0"/>
            <a:chExt cx="1171280" cy="2489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71280" cy="248991"/>
            </a:xfrm>
            <a:custGeom>
              <a:avLst/>
              <a:gdLst/>
              <a:ahLst/>
              <a:cxnLst/>
              <a:rect r="r" b="b" t="t" l="l"/>
              <a:pathLst>
                <a:path h="248991" w="1171280">
                  <a:moveTo>
                    <a:pt x="0" y="0"/>
                  </a:moveTo>
                  <a:lnTo>
                    <a:pt x="1171280" y="0"/>
                  </a:lnTo>
                  <a:lnTo>
                    <a:pt x="1171280" y="248991"/>
                  </a:lnTo>
                  <a:lnTo>
                    <a:pt x="0" y="248991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71280" cy="287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66775" y="5209172"/>
            <a:ext cx="849661" cy="209742"/>
            <a:chOff x="0" y="0"/>
            <a:chExt cx="1132882" cy="2796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09077" y="0"/>
              <a:ext cx="1023805" cy="279656"/>
            </a:xfrm>
            <a:custGeom>
              <a:avLst/>
              <a:gdLst/>
              <a:ahLst/>
              <a:cxnLst/>
              <a:rect r="r" b="b" t="t" l="l"/>
              <a:pathLst>
                <a:path h="279656" w="1023805">
                  <a:moveTo>
                    <a:pt x="0" y="0"/>
                  </a:moveTo>
                  <a:lnTo>
                    <a:pt x="1023805" y="0"/>
                  </a:lnTo>
                  <a:lnTo>
                    <a:pt x="1023805" y="279656"/>
                  </a:lnTo>
                  <a:lnTo>
                    <a:pt x="0" y="279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606" t="-10904" r="-28995" b="-9541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4297" cy="279656"/>
            </a:xfrm>
            <a:custGeom>
              <a:avLst/>
              <a:gdLst/>
              <a:ahLst/>
              <a:cxnLst/>
              <a:rect r="r" b="b" t="t" l="l"/>
              <a:pathLst>
                <a:path h="279656" w="134297">
                  <a:moveTo>
                    <a:pt x="0" y="0"/>
                  </a:moveTo>
                  <a:lnTo>
                    <a:pt x="134297" y="0"/>
                  </a:lnTo>
                  <a:lnTo>
                    <a:pt x="134297" y="279656"/>
                  </a:lnTo>
                  <a:lnTo>
                    <a:pt x="0" y="279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8789" t="-10904" r="-674464" b="-9541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776339" y="5222414"/>
            <a:ext cx="690849" cy="183257"/>
            <a:chOff x="0" y="0"/>
            <a:chExt cx="181952" cy="482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1952" cy="48265"/>
            </a:xfrm>
            <a:custGeom>
              <a:avLst/>
              <a:gdLst/>
              <a:ahLst/>
              <a:cxnLst/>
              <a:rect r="r" b="b" t="t" l="l"/>
              <a:pathLst>
                <a:path h="48265" w="181952">
                  <a:moveTo>
                    <a:pt x="0" y="0"/>
                  </a:moveTo>
                  <a:lnTo>
                    <a:pt x="181952" y="0"/>
                  </a:lnTo>
                  <a:lnTo>
                    <a:pt x="181952" y="48265"/>
                  </a:lnTo>
                  <a:lnTo>
                    <a:pt x="0" y="48265"/>
                  </a:lnTo>
                  <a:close/>
                </a:path>
              </a:pathLst>
            </a:custGeom>
            <a:solidFill>
              <a:srgbClr val="FDFEF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81952" cy="86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71385" y="246695"/>
            <a:ext cx="17745231" cy="200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7: WÄHLEN SIE DAS LAUFZEITBUDGET UND LEGEN SIE IHR BUDGET FEST.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3707" y="8649332"/>
            <a:ext cx="14177067" cy="2319884"/>
          </a:xfrm>
          <a:custGeom>
            <a:avLst/>
            <a:gdLst/>
            <a:ahLst/>
            <a:cxnLst/>
            <a:rect r="r" b="b" t="t" l="l"/>
            <a:pathLst>
              <a:path h="2319884" w="14177067">
                <a:moveTo>
                  <a:pt x="0" y="0"/>
                </a:moveTo>
                <a:lnTo>
                  <a:pt x="14177067" y="0"/>
                </a:lnTo>
                <a:lnTo>
                  <a:pt x="14177067" y="2319884"/>
                </a:lnTo>
                <a:lnTo>
                  <a:pt x="0" y="231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959494">
            <a:off x="-3860412" y="9061185"/>
            <a:ext cx="15552518" cy="6686550"/>
            <a:chOff x="0" y="0"/>
            <a:chExt cx="4096136" cy="176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53719">
            <a:off x="-2924941" y="9379215"/>
            <a:ext cx="15552518" cy="6686550"/>
            <a:chOff x="0" y="0"/>
            <a:chExt cx="4096136" cy="1761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8608" y="2233555"/>
            <a:ext cx="11590783" cy="7258134"/>
            <a:chOff x="0" y="0"/>
            <a:chExt cx="129799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297991">
                  <a:moveTo>
                    <a:pt x="0" y="0"/>
                  </a:moveTo>
                  <a:lnTo>
                    <a:pt x="1297991" y="0"/>
                  </a:lnTo>
                  <a:lnTo>
                    <a:pt x="1297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95" t="0" r="-9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959494">
            <a:off x="10511741" y="-4634724"/>
            <a:ext cx="15552518" cy="6686550"/>
            <a:chOff x="0" y="0"/>
            <a:chExt cx="4096136" cy="1761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8096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653719">
            <a:off x="8218758" y="-5492770"/>
            <a:ext cx="15552518" cy="6686550"/>
            <a:chOff x="0" y="0"/>
            <a:chExt cx="4096136" cy="17610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6136" cy="1761067"/>
            </a:xfrm>
            <a:custGeom>
              <a:avLst/>
              <a:gdLst/>
              <a:ahLst/>
              <a:cxnLst/>
              <a:rect r="r" b="b" t="t" l="l"/>
              <a:pathLst>
                <a:path h="1761067" w="4096136">
                  <a:moveTo>
                    <a:pt x="0" y="0"/>
                  </a:moveTo>
                  <a:lnTo>
                    <a:pt x="4096136" y="0"/>
                  </a:lnTo>
                  <a:lnTo>
                    <a:pt x="4096136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5074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96136" cy="1799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62426">
            <a:off x="-2686316" y="8632719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426">
            <a:off x="8991334" y="-3056446"/>
            <a:ext cx="10968907" cy="3529994"/>
          </a:xfrm>
          <a:custGeom>
            <a:avLst/>
            <a:gdLst/>
            <a:ahLst/>
            <a:cxnLst/>
            <a:rect r="r" b="b" t="t" l="l"/>
            <a:pathLst>
              <a:path h="3529994" w="10968907">
                <a:moveTo>
                  <a:pt x="0" y="0"/>
                </a:moveTo>
                <a:lnTo>
                  <a:pt x="10968907" y="0"/>
                </a:lnTo>
                <a:lnTo>
                  <a:pt x="10968907" y="3529994"/>
                </a:lnTo>
                <a:lnTo>
                  <a:pt x="0" y="352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184990" y="5704151"/>
            <a:ext cx="4447204" cy="1462715"/>
            <a:chOff x="0" y="0"/>
            <a:chExt cx="1171280" cy="3852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71280" cy="385242"/>
            </a:xfrm>
            <a:custGeom>
              <a:avLst/>
              <a:gdLst/>
              <a:ahLst/>
              <a:cxnLst/>
              <a:rect r="r" b="b" t="t" l="l"/>
              <a:pathLst>
                <a:path h="385242" w="1171280">
                  <a:moveTo>
                    <a:pt x="0" y="0"/>
                  </a:moveTo>
                  <a:lnTo>
                    <a:pt x="1171280" y="0"/>
                  </a:lnTo>
                  <a:lnTo>
                    <a:pt x="1171280" y="385242"/>
                  </a:lnTo>
                  <a:lnTo>
                    <a:pt x="0" y="385242"/>
                  </a:lnTo>
                  <a:close/>
                </a:path>
              </a:pathLst>
            </a:custGeom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71280" cy="423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583362" y="246695"/>
            <a:ext cx="13121276" cy="301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1"/>
              </a:lnSpc>
            </a:pPr>
            <a:r>
              <a:rPr lang="en-US" b="true" sz="5736">
                <a:solidFill>
                  <a:srgbClr val="2A5732"/>
                </a:solidFill>
                <a:latin typeface="Alexandria Semi-Bold"/>
                <a:ea typeface="Alexandria Semi-Bold"/>
                <a:cs typeface="Alexandria Semi-Bold"/>
                <a:sym typeface="Alexandria Semi-Bold"/>
              </a:rPr>
              <a:t>SCHRITT 8: LEGEN SIE IHR START- UND ENDDATUM FEST.</a:t>
            </a:r>
          </a:p>
          <a:p>
            <a:pPr algn="ctr">
              <a:lnSpc>
                <a:spcPts val="803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DAHB2w0JXBE</dc:identifier>
  <dcterms:modified xsi:type="dcterms:W3CDTF">2011-08-01T06:04:30Z</dcterms:modified>
  <cp:revision>1</cp:revision>
  <dc:title>Erstellen einer Meta Ads-Kampagne</dc:title>
</cp:coreProperties>
</file>